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361" r:id="rId2"/>
    <p:sldId id="365" r:id="rId3"/>
    <p:sldId id="373" r:id="rId4"/>
    <p:sldId id="2134805741" r:id="rId5"/>
    <p:sldId id="2134805735" r:id="rId6"/>
    <p:sldId id="2134805736" r:id="rId7"/>
    <p:sldId id="2134805737" r:id="rId8"/>
    <p:sldId id="2134805738" r:id="rId9"/>
    <p:sldId id="2134805739" r:id="rId10"/>
    <p:sldId id="2758" r:id="rId11"/>
    <p:sldId id="2134805755" r:id="rId12"/>
    <p:sldId id="2134805754" r:id="rId13"/>
    <p:sldId id="2134805747" r:id="rId14"/>
    <p:sldId id="2134805759" r:id="rId15"/>
    <p:sldId id="2134805762" r:id="rId16"/>
    <p:sldId id="2134805770" r:id="rId17"/>
    <p:sldId id="2134805756" r:id="rId18"/>
    <p:sldId id="2134805742" r:id="rId19"/>
    <p:sldId id="2134805753" r:id="rId20"/>
    <p:sldId id="2134805752" r:id="rId21"/>
    <p:sldId id="2134805743" r:id="rId22"/>
    <p:sldId id="2134805744" r:id="rId23"/>
    <p:sldId id="2134805745" r:id="rId24"/>
    <p:sldId id="2134805746" r:id="rId25"/>
    <p:sldId id="2134805748" r:id="rId26"/>
    <p:sldId id="2134805751" r:id="rId27"/>
    <p:sldId id="2134805750" r:id="rId28"/>
    <p:sldId id="2134805749" r:id="rId29"/>
    <p:sldId id="2134805763" r:id="rId30"/>
    <p:sldId id="2134805764" r:id="rId31"/>
    <p:sldId id="2134805765" r:id="rId32"/>
    <p:sldId id="2134805766" r:id="rId33"/>
    <p:sldId id="2134805767" r:id="rId34"/>
    <p:sldId id="2134805768" r:id="rId35"/>
    <p:sldId id="2134805769" r:id="rId36"/>
    <p:sldId id="2735" r:id="rId37"/>
    <p:sldId id="370" r:id="rId38"/>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134805735"/>
            <p14:sldId id="2134805736"/>
            <p14:sldId id="2134805737"/>
            <p14:sldId id="2134805738"/>
            <p14:sldId id="2134805739"/>
            <p14:sldId id="2758"/>
            <p14:sldId id="2134805755"/>
            <p14:sldId id="2134805754"/>
            <p14:sldId id="2134805747"/>
            <p14:sldId id="2134805759"/>
            <p14:sldId id="2134805762"/>
            <p14:sldId id="2134805770"/>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3"/>
            <p14:sldId id="2134805764"/>
            <p14:sldId id="2134805765"/>
            <p14:sldId id="2134805766"/>
            <p14:sldId id="2134805767"/>
            <p14:sldId id="2134805768"/>
            <p14:sldId id="2134805769"/>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59" autoAdjust="0"/>
    <p:restoredTop sz="96005" autoAdjust="0"/>
  </p:normalViewPr>
  <p:slideViewPr>
    <p:cSldViewPr snapToGrid="0" snapToObjects="1">
      <p:cViewPr varScale="1">
        <p:scale>
          <a:sx n="79" d="100"/>
          <a:sy n="79" d="100"/>
        </p:scale>
        <p:origin x="108" y="23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Wed, 8/21/2024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a:xfrm>
            <a:off x="4692649" y="8119008"/>
            <a:ext cx="9580909" cy="620050"/>
          </a:xfrm>
        </p:spPr>
        <p:txBody>
          <a:bodyPr/>
          <a:lstStyle/>
          <a:p>
            <a:r>
              <a:rPr lang="en-US" dirty="0"/>
              <a:t>timw.info/linkedin</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Foundational Concepts</a:t>
            </a:r>
          </a:p>
        </p:txBody>
      </p:sp>
    </p:spTree>
    <p:extLst>
      <p:ext uri="{BB962C8B-B14F-4D97-AF65-F5344CB8AC3E}">
        <p14:creationId xmlns:p14="http://schemas.microsoft.com/office/powerpoint/2010/main" val="3726283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3044908" y="6381846"/>
            <a:ext cx="76174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552807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1ED-BD13-F69A-A36F-973252394B49}"/>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B1A70CC5-C552-4BD8-9E47-61F09B78B383}"/>
              </a:ext>
            </a:extLst>
          </p:cNvPr>
          <p:cNvSpPr/>
          <p:nvPr/>
        </p:nvSpPr>
        <p:spPr>
          <a:xfrm>
            <a:off x="2993538" y="4681835"/>
            <a:ext cx="12300932" cy="1862048"/>
          </a:xfrm>
          <a:prstGeom prst="rect">
            <a:avLst/>
          </a:prstGeom>
          <a:noFill/>
        </p:spPr>
        <p:txBody>
          <a:bodyPr wrap="none" lIns="91440" tIns="45720" rIns="91440" bIns="45720">
            <a:spAutoFit/>
          </a:bodyPr>
          <a:lstStyle/>
          <a:p>
            <a:pPr algn="ctr"/>
            <a:r>
              <a:rPr lang="en-US" sz="11500" b="1" cap="none" spc="0" dirty="0" err="1">
                <a:ln w="22225">
                  <a:solidFill>
                    <a:schemeClr val="accent2"/>
                  </a:solidFill>
                  <a:prstDash val="solid"/>
                </a:ln>
                <a:solidFill>
                  <a:schemeClr val="accent2">
                    <a:lumMod val="40000"/>
                    <a:lumOff val="60000"/>
                  </a:schemeClr>
                </a:solidFill>
                <a:effectLst/>
              </a:rPr>
              <a:t>timw.info</a:t>
            </a:r>
            <a:r>
              <a:rPr lang="en-US" sz="11500" b="1" cap="none" spc="0" dirty="0">
                <a:ln w="22225">
                  <a:solidFill>
                    <a:schemeClr val="accent2"/>
                  </a:solidFill>
                  <a:prstDash val="solid"/>
                </a:ln>
                <a:solidFill>
                  <a:schemeClr val="accent2">
                    <a:lumMod val="40000"/>
                    <a:lumOff val="60000"/>
                  </a:schemeClr>
                </a:solidFill>
                <a:effectLst/>
              </a:rPr>
              <a:t>/elements</a:t>
            </a:r>
          </a:p>
        </p:txBody>
      </p:sp>
    </p:spTree>
    <p:extLst>
      <p:ext uri="{BB962C8B-B14F-4D97-AF65-F5344CB8AC3E}">
        <p14:creationId xmlns:p14="http://schemas.microsoft.com/office/powerpoint/2010/main" val="348783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Learning</a:t>
            </a:r>
            <a:br>
              <a:rPr lang="en-US" dirty="0"/>
            </a:br>
            <a:r>
              <a:rPr lang="en-US" dirty="0"/>
              <a:t>Goals</a:t>
            </a:r>
          </a:p>
        </p:txBody>
      </p:sp>
      <p:sp>
        <p:nvSpPr>
          <p:cNvPr id="3" name="Text Placeholder 2"/>
          <p:cNvSpPr>
            <a:spLocks noGrp="1"/>
          </p:cNvSpPr>
          <p:nvPr>
            <p:ph type="body" sz="quarter" idx="14"/>
          </p:nvPr>
        </p:nvSpPr>
        <p:spPr>
          <a:xfrm>
            <a:off x="7772400" y="2255520"/>
            <a:ext cx="9692640" cy="7040356"/>
          </a:xfrm>
        </p:spPr>
        <p:txBody>
          <a:bodyPr/>
          <a:lstStyle/>
          <a:p>
            <a:endParaRPr lang="en-US" dirty="0"/>
          </a:p>
          <a:p>
            <a:pPr marL="0" indent="0">
              <a:buNone/>
            </a:pPr>
            <a:r>
              <a:rPr lang="en-US" dirty="0"/>
              <a:t>Tim's essential technical writing bookshelf</a:t>
            </a:r>
          </a:p>
          <a:p>
            <a:pPr marL="0" indent="0">
              <a:buNone/>
            </a:pPr>
            <a:r>
              <a:rPr lang="en-US" dirty="0"/>
              <a:t>	Create a custom prompting assistant</a:t>
            </a:r>
          </a:p>
          <a:p>
            <a:pPr marL="0" indent="0">
              <a:buNone/>
            </a:pPr>
            <a:r>
              <a:rPr lang="en-US" dirty="0"/>
              <a:t>Foundational concepts</a:t>
            </a:r>
          </a:p>
          <a:p>
            <a:pPr marL="0" indent="0">
              <a:buNone/>
            </a:pPr>
            <a:r>
              <a:rPr lang="en-US" dirty="0"/>
              <a:t>Specific prompting guidance</a:t>
            </a:r>
          </a:p>
          <a:p>
            <a:pPr marL="0" indent="0">
              <a:buNone/>
            </a:pPr>
            <a:r>
              <a:rPr lang="en-US" dirty="0"/>
              <a:t>Case study projects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2900638" y="6381846"/>
            <a:ext cx="105028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390170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Generative AI can help "future proof" your career</a:t>
            </a:r>
          </a:p>
          <a:p>
            <a:r>
              <a:rPr lang="en-US" dirty="0"/>
              <a:t>Thanks!</a:t>
            </a:r>
          </a:p>
          <a:p>
            <a:r>
              <a:rPr lang="en-US" dirty="0"/>
              <a:t>Materials: </a:t>
            </a:r>
            <a:r>
              <a:rPr lang="en-US" dirty="0">
                <a:solidFill>
                  <a:srgbClr val="0070C0"/>
                </a:solidFill>
              </a:rPr>
              <a:t>timw.info/elements</a:t>
            </a: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34239</TotalTime>
  <Words>1437</Words>
  <Application>Microsoft Office PowerPoint</Application>
  <PresentationFormat>Custom</PresentationFormat>
  <Paragraphs>151</Paragraphs>
  <Slides>37</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PowerPoint Presentation</vt:lpstr>
      <vt:lpstr>Session Materials</vt:lpstr>
      <vt:lpstr>Break Schedule (Central time)</vt:lpstr>
      <vt:lpstr>Session Recording</vt:lpstr>
      <vt:lpstr>Session Recording</vt:lpstr>
      <vt:lpstr>Session Recording</vt:lpstr>
      <vt:lpstr>learning.oreilly.com</vt:lpstr>
      <vt:lpstr>O'Reilly Native Mobile Apps</vt:lpstr>
      <vt:lpstr>Tim's Essential Tech Writing Bookshelf</vt:lpstr>
      <vt:lpstr>PowerPoint Presentation</vt:lpstr>
      <vt:lpstr>PowerPoint Presentation</vt:lpstr>
      <vt:lpstr>PowerPoint Presentation</vt:lpstr>
      <vt:lpstr>Foundational Concepts</vt:lpstr>
      <vt:lpstr>PowerPoint Presentation</vt:lpstr>
      <vt:lpstr>Session Materials</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PowerPoint Presentation</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1275</cp:revision>
  <cp:lastPrinted>2021-01-14T21:20:43Z</cp:lastPrinted>
  <dcterms:created xsi:type="dcterms:W3CDTF">2020-12-18T20:24:02Z</dcterms:created>
  <dcterms:modified xsi:type="dcterms:W3CDTF">2024-08-21T11:59:24Z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